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9" r:id="rId4"/>
    <p:sldId id="270" r:id="rId5"/>
    <p:sldId id="272" r:id="rId6"/>
    <p:sldId id="271" r:id="rId7"/>
    <p:sldId id="273" r:id="rId8"/>
    <p:sldId id="274" r:id="rId9"/>
    <p:sldId id="276" r:id="rId10"/>
    <p:sldId id="275" r:id="rId11"/>
    <p:sldId id="257" r:id="rId12"/>
    <p:sldId id="277" r:id="rId13"/>
    <p:sldId id="279" r:id="rId14"/>
    <p:sldId id="280" r:id="rId15"/>
    <p:sldId id="281" r:id="rId16"/>
    <p:sldId id="258" r:id="rId17"/>
    <p:sldId id="259" r:id="rId18"/>
    <p:sldId id="282" r:id="rId19"/>
    <p:sldId id="260" r:id="rId20"/>
    <p:sldId id="261" r:id="rId21"/>
    <p:sldId id="262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E8813-2070-4799-8D54-FAD8A68F5260}" v="29" dt="2020-02-06T09:28:38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81" d="100"/>
          <a:sy n="81" d="100"/>
        </p:scale>
        <p:origin x="-9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sitting, drawing, red&#10;&#10;Description generated with very high confidence">
            <a:extLst>
              <a:ext uri="{FF2B5EF4-FFF2-40B4-BE49-F238E27FC236}">
                <a16:creationId xmlns="" xmlns:a16="http://schemas.microsoft.com/office/drawing/2014/main" id="{755611A2-44CC-485F-99A1-D8D55D39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0" y="3605962"/>
            <a:ext cx="6051395" cy="11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991519"/>
            <a:ext cx="77152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58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F3528A-2B32-4EA8-99E2-5C1CF582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14ACFCE7-A62B-4B3B-8701-8597C3941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3843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1991519"/>
            <a:ext cx="770572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38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977231"/>
            <a:ext cx="772477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15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958181"/>
            <a:ext cx="76962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7" y="1972469"/>
            <a:ext cx="77057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65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BFF721-CB55-4656-89AF-6310F314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C9B68615-3933-45FB-BDEC-C57D9FB57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541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44E13D-0D6C-4DF3-9C9E-D0572391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EC18B5B-182E-436D-BE1E-4419577A9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03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962944"/>
            <a:ext cx="77343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909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464D92-D8CC-4C5B-8631-179FD447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AB0EFE2-6843-4ACE-8439-141B8870F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524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If there is an unexpected error we need to log the error and display a generic method we need to do this every time when there is an unexpected error</a:t>
            </a:r>
            <a:br>
              <a:rPr lang="en-IN" dirty="0" smtClean="0"/>
            </a:br>
            <a:r>
              <a:rPr lang="en-IN" dirty="0" smtClean="0"/>
              <a:t>so this is where we use interceptor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986756"/>
            <a:ext cx="772477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30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E81329-0474-4A50-B253-8E365F7E0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524A988-1EB5-4DA4-89E0-7D5E07E4B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32361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E06725-DFB5-484C-B712-9118F749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DBED23A5-3868-4AC3-A210-CE6EC6E98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91882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104FB3-AADC-42F8-BE92-0C830A3B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53FFBCF9-F211-41BB-BC5F-6E6FEB372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1208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986756"/>
            <a:ext cx="771525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47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986756"/>
            <a:ext cx="772477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68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981994"/>
            <a:ext cx="77247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18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967706"/>
            <a:ext cx="771525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6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1967706"/>
            <a:ext cx="76866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50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Move these </a:t>
            </a:r>
            <a:r>
              <a:rPr lang="en-IN" dirty="0" err="1" smtClean="0"/>
              <a:t>twolines</a:t>
            </a:r>
            <a:r>
              <a:rPr lang="en-IN" dirty="0" smtClean="0"/>
              <a:t> into interceptor and remove else block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967706"/>
            <a:ext cx="77247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27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1962944"/>
            <a:ext cx="76866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7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39</Words>
  <Application>Microsoft Office PowerPoint</Application>
  <PresentationFormat>Custom</PresentationFormat>
  <Paragraphs>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If there is an unexpected error we need to log the error and display a generic method we need to do this every time when there is an unexpected error so this is where we use interceptor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Move these twolines into interceptor and remove else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P.Samatha Ramakrishna</cp:lastModifiedBy>
  <cp:revision>22</cp:revision>
  <dcterms:created xsi:type="dcterms:W3CDTF">2013-07-15T20:26:40Z</dcterms:created>
  <dcterms:modified xsi:type="dcterms:W3CDTF">2020-02-12T08:39:48Z</dcterms:modified>
</cp:coreProperties>
</file>